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>
      <p:cViewPr>
        <p:scale>
          <a:sx n="84" d="100"/>
          <a:sy n="84" d="100"/>
        </p:scale>
        <p:origin x="-120" y="-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499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7140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9129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1935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035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972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21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9156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97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6867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823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E5F5F-4431-4AD3-9A70-36A8928D4E45}" type="datetimeFigureOut">
              <a:rPr lang="es-ES" smtClean="0"/>
              <a:t>15/05/2020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4207B3-E310-4DCE-88EB-74FE53152DB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425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/>
          <a:srcRect l="17699" t="31643" r="17271" b="2475"/>
          <a:stretch/>
        </p:blipFill>
        <p:spPr bwMode="auto">
          <a:xfrm>
            <a:off x="944381" y="1"/>
            <a:ext cx="10405609" cy="685799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Cuadro de texto 2"/>
          <p:cNvSpPr txBox="1">
            <a:spLocks noChangeArrowheads="1"/>
          </p:cNvSpPr>
          <p:nvPr/>
        </p:nvSpPr>
        <p:spPr bwMode="auto">
          <a:xfrm>
            <a:off x="1394085" y="138455"/>
            <a:ext cx="9713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algn="ctr">
              <a:spcBef>
                <a:spcPts val="500"/>
              </a:spcBef>
              <a:spcAft>
                <a:spcPts val="800"/>
              </a:spcAft>
            </a:pPr>
            <a:r>
              <a:rPr lang="es-ES" sz="2400" b="1" kern="150" dirty="0">
                <a:solidFill>
                  <a:srgbClr val="FFFF00"/>
                </a:solidFill>
                <a:effectLst/>
                <a:ea typeface="Calibri" panose="020F0502020204030204" pitchFamily="34" charset="0"/>
                <a:cs typeface="F"/>
              </a:rPr>
              <a:t>Tabla 1 . Inversiones de la Administración Central en Campañas institucionales y comerciales entre los años 2006 y 2018 (en €</a:t>
            </a:r>
            <a:r>
              <a:rPr lang="es-ES" sz="2400" b="1" kern="150" dirty="0" smtClean="0">
                <a:solidFill>
                  <a:srgbClr val="FFFF00"/>
                </a:solidFill>
                <a:effectLst/>
                <a:ea typeface="Calibri" panose="020F0502020204030204" pitchFamily="34" charset="0"/>
                <a:cs typeface="F"/>
              </a:rPr>
              <a:t>).</a:t>
            </a:r>
            <a:r>
              <a:rPr lang="es-ES" sz="2400" kern="150" dirty="0">
                <a:solidFill>
                  <a:srgbClr val="FFFF00"/>
                </a:solidFill>
                <a:effectLst/>
                <a:ea typeface="Calibri" panose="020F0502020204030204" pitchFamily="34" charset="0"/>
                <a:cs typeface="F"/>
              </a:rPr>
              <a:t> 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2301482" y="6373475"/>
            <a:ext cx="7926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dirty="0">
                <a:solidFill>
                  <a:srgbClr val="FFFF00"/>
                </a:solidFill>
              </a:rPr>
              <a:t>Fuente: Comisión de Publicidad y Comunicación Institucional</a:t>
            </a:r>
          </a:p>
        </p:txBody>
      </p:sp>
    </p:spTree>
    <p:extLst>
      <p:ext uri="{BB962C8B-B14F-4D97-AF65-F5344CB8AC3E}">
        <p14:creationId xmlns:p14="http://schemas.microsoft.com/office/powerpoint/2010/main" val="1527690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31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</vt:lpstr>
      <vt:lpstr>Tema de Office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angel ibañez</dc:creator>
  <cp:lastModifiedBy>angel ibañez</cp:lastModifiedBy>
  <cp:revision>3</cp:revision>
  <dcterms:created xsi:type="dcterms:W3CDTF">2020-05-15T21:39:59Z</dcterms:created>
  <dcterms:modified xsi:type="dcterms:W3CDTF">2020-05-15T21:54:02Z</dcterms:modified>
</cp:coreProperties>
</file>